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1" r:id="rId9"/>
    <p:sldId id="266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5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8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7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2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7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1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0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8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5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61AD-7E7C-4B63-ACD2-F07753DCAFBC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7A1F4-8315-481F-9899-C9688E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5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en-US" dirty="0" smtClean="0"/>
              <a:t>Center for</a:t>
            </a:r>
            <a:br>
              <a:rPr lang="en-US" dirty="0" smtClean="0"/>
            </a:br>
            <a:r>
              <a:rPr lang="en-US" dirty="0" smtClean="0"/>
              <a:t> Substance Abuse Prevention (CSAP) Six and STAR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876800"/>
            <a:ext cx="571500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Heather Burnham, MPH, CHES</a:t>
            </a:r>
          </a:p>
          <a:p>
            <a:r>
              <a:rPr lang="en-US" dirty="0" smtClean="0"/>
              <a:t>Prevention Program Manager</a:t>
            </a:r>
          </a:p>
          <a:p>
            <a:r>
              <a:rPr lang="en-US" dirty="0" smtClean="0"/>
              <a:t>Office of Substance Abuse Prevention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CSAP 6 graph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229600" cy="372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6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9172575" cy="651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8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burnhamh\AppData\Local\Microsoft\Windows\Temporary Internet Files\Content.IE5\JI4UPTL5\exclamati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834" y="3949178"/>
            <a:ext cx="1295400" cy="115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Strategy/SPF Pie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8486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Up Arrow 3"/>
          <p:cNvSpPr/>
          <p:nvPr/>
        </p:nvSpPr>
        <p:spPr>
          <a:xfrm>
            <a:off x="6248400" y="6148387"/>
            <a:ext cx="533400" cy="3714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12507" y="6148387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(Three programs in SPF have been paid)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11688" y="2286000"/>
            <a:ext cx="240371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BUT includes Evaluation and Assessment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1905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848084" cy="274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546853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What about the populations served?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734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Cop cars (perception of risk)</a:t>
            </a:r>
          </a:p>
          <a:p>
            <a:pPr lvl="1"/>
            <a:r>
              <a:rPr lang="en-US" dirty="0" smtClean="0"/>
              <a:t>Green spaces (access)</a:t>
            </a:r>
          </a:p>
          <a:p>
            <a:pPr lvl="1"/>
            <a:r>
              <a:rPr lang="en-US" dirty="0" smtClean="0"/>
              <a:t>Convenience stores (access)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 smtClean="0"/>
              <a:t>Establishes or changes written or  ___________ community standards, codes, and ____________,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hereby influencing alcohol and other drug use by the general population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3886200"/>
            <a:ext cx="1797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unwritten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4333875"/>
            <a:ext cx="1721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attitudes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2113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Based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</a:t>
            </a:r>
          </a:p>
          <a:p>
            <a:pPr marL="0" indent="0">
              <a:buNone/>
            </a:pPr>
            <a:r>
              <a:rPr lang="en-US" dirty="0" smtClean="0"/>
              <a:t>Provides ongoing networking ________ and technical assistance to community groups or agencies. </a:t>
            </a:r>
          </a:p>
          <a:p>
            <a:pPr marL="0" indent="0">
              <a:buNone/>
            </a:pPr>
            <a:r>
              <a:rPr lang="en-US" dirty="0" smtClean="0"/>
              <a:t>It encompasses neighborhood-based, grassroots empowerment models using action ________ and collaborative systems planning.</a:t>
            </a:r>
            <a:endParaRPr lang="en-US" dirty="0" smtClean="0"/>
          </a:p>
          <a:p>
            <a:r>
              <a:rPr lang="en-US" dirty="0" smtClean="0"/>
              <a:t>Examples?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76164" y="20574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activities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538415" y="4162567"/>
            <a:ext cx="1644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dirty="0" smtClean="0"/>
              <a:t>lanning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116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Dissemination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Provides knowledge and increases awareness</a:t>
            </a:r>
          </a:p>
          <a:p>
            <a:pPr lvl="1" indent="0">
              <a:buNone/>
            </a:pPr>
            <a:r>
              <a:rPr lang="en-US" dirty="0" smtClean="0"/>
              <a:t> of the _______ and extent of alcohol and other drug use, abuse, and addiction, as well as their ______ on individuals, families, and communities;</a:t>
            </a:r>
          </a:p>
          <a:p>
            <a:pPr lvl="1"/>
            <a:r>
              <a:rPr lang="en-US" dirty="0" smtClean="0"/>
              <a:t>provides knowledge and increases awareness </a:t>
            </a:r>
          </a:p>
          <a:p>
            <a:pPr marL="736600" lvl="1" indent="0">
              <a:buNone/>
            </a:pPr>
            <a:r>
              <a:rPr lang="en-US" dirty="0" smtClean="0"/>
              <a:t>of available prevention and treatment programs and ________.</a:t>
            </a:r>
          </a:p>
          <a:p>
            <a:pPr lvl="1"/>
            <a:r>
              <a:rPr lang="en-US" dirty="0" smtClean="0"/>
              <a:t>Characterized by one-way communication from source to audience, with limited contact between the two.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2265402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nature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124327"/>
            <a:ext cx="124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effects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39119" y="4394579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services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056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How do you know if your activity is a</a:t>
            </a:r>
          </a:p>
          <a:p>
            <a:pPr marL="0" indent="0">
              <a:buNone/>
            </a:pPr>
            <a:endParaRPr lang="en-US" sz="1100" dirty="0" smtClean="0"/>
          </a:p>
          <a:p>
            <a:pPr marL="341313" indent="0">
              <a:buNone/>
            </a:pPr>
            <a:r>
              <a:rPr lang="en-US" dirty="0" smtClean="0"/>
              <a:t>Community Based Process         OR  </a:t>
            </a:r>
          </a:p>
          <a:p>
            <a:pPr marL="341313" indent="0">
              <a:buNone/>
            </a:pPr>
            <a:endParaRPr lang="en-US" sz="900" dirty="0" smtClean="0"/>
          </a:p>
          <a:p>
            <a:pPr marL="341313" indent="0">
              <a:buNone/>
            </a:pPr>
            <a:r>
              <a:rPr lang="en-US" dirty="0" smtClean="0"/>
              <a:t>Environmental one?</a:t>
            </a:r>
          </a:p>
          <a:p>
            <a:pPr marL="341313" indent="0">
              <a:buNone/>
            </a:pPr>
            <a:endParaRPr lang="en-US" sz="9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Of those three, which is the least effective?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722" y="4089975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Tabling and health fairs (not recommended)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Most often, which CSAP 6 is it?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If you have to table, how could it be done as another CSAP 6?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5905857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Which CSAP 6 do most of the strategies fit under?</a:t>
            </a:r>
          </a:p>
        </p:txBody>
      </p:sp>
    </p:spTree>
    <p:extLst>
      <p:ext uri="{BB962C8B-B14F-4D97-AF65-F5344CB8AC3E}">
        <p14:creationId xmlns:p14="http://schemas.microsoft.com/office/powerpoint/2010/main" val="183993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doc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A1. Low Enforcement </a:t>
            </a:r>
          </a:p>
          <a:p>
            <a:r>
              <a:rPr lang="en-US" dirty="0" smtClean="0"/>
              <a:t>A2. Low Perceived Risk of Arrest/Legal Consequences</a:t>
            </a:r>
          </a:p>
          <a:p>
            <a:r>
              <a:rPr lang="en-US" dirty="0" smtClean="0"/>
              <a:t>A3. Retail Access</a:t>
            </a:r>
          </a:p>
          <a:p>
            <a:r>
              <a:rPr lang="en-US" dirty="0" smtClean="0"/>
              <a:t>A4. Social Access</a:t>
            </a:r>
          </a:p>
          <a:p>
            <a:r>
              <a:rPr lang="en-US" dirty="0" smtClean="0"/>
              <a:t>A5. Individual Characteristics (DS)</a:t>
            </a:r>
          </a:p>
          <a:p>
            <a:r>
              <a:rPr lang="en-US" dirty="0" smtClean="0"/>
              <a:t>A6. Community Awareness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00516" y="16002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R2. Retail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R3. Social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R4. Social Norms/Attitudes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834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002" y="304800"/>
            <a:ext cx="840133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Environmental vs  Community Based 		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Establishes or changes </a:t>
            </a:r>
            <a:r>
              <a:rPr lang="en-US" sz="1800" dirty="0" smtClean="0"/>
              <a:t>written or unwritten </a:t>
            </a:r>
            <a:r>
              <a:rPr lang="en-US" dirty="0" smtClean="0"/>
              <a:t>community standards, codes, and attitudes, </a:t>
            </a:r>
          </a:p>
          <a:p>
            <a:pPr lvl="1"/>
            <a:r>
              <a:rPr lang="en-US" dirty="0" smtClean="0"/>
              <a:t>thereby influencing alcohol and other drug use by the general population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752600"/>
            <a:ext cx="3962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Provides ongoing networking activities and TA to community groups or agencies.</a:t>
            </a:r>
          </a:p>
          <a:p>
            <a:r>
              <a:rPr lang="en-US" dirty="0" smtClean="0"/>
              <a:t>It encompasses neighborhood-based, grassroots empowerment models</a:t>
            </a:r>
          </a:p>
          <a:p>
            <a:pPr lvl="1"/>
            <a:r>
              <a:rPr lang="en-US" dirty="0" smtClean="0"/>
              <a:t> using action planning and collaborative systems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>
            <a:normAutofit/>
          </a:bodyPr>
          <a:lstStyle/>
          <a:p>
            <a:r>
              <a:rPr lang="en-US" dirty="0" smtClean="0"/>
              <a:t>Community Based Process -- $1,153,000.35</a:t>
            </a:r>
          </a:p>
          <a:p>
            <a:r>
              <a:rPr lang="en-US" dirty="0" smtClean="0"/>
              <a:t>Environmental --$180,801.88</a:t>
            </a:r>
          </a:p>
          <a:p>
            <a:r>
              <a:rPr lang="en-US" dirty="0" smtClean="0"/>
              <a:t>Information Dissemination -- $95,068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839200" cy="281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3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Example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073" y="1600200"/>
            <a:ext cx="65098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Up Arrow 3"/>
          <p:cNvSpPr/>
          <p:nvPr/>
        </p:nvSpPr>
        <p:spPr>
          <a:xfrm>
            <a:off x="4191000" y="6172200"/>
            <a:ext cx="609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329</TotalTime>
  <Words>399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Center for  Substance Abuse Prevention (CSAP) Six and STAR Data</vt:lpstr>
      <vt:lpstr>Environmental</vt:lpstr>
      <vt:lpstr>Community Based Process</vt:lpstr>
      <vt:lpstr>Information Dissemination</vt:lpstr>
      <vt:lpstr>Differences?</vt:lpstr>
      <vt:lpstr>SMART doc Strategies</vt:lpstr>
      <vt:lpstr>Environmental vs  Community Based   Process</vt:lpstr>
      <vt:lpstr>STAR Data</vt:lpstr>
      <vt:lpstr>Provider Example</vt:lpstr>
      <vt:lpstr>STAR CSAP 6 graph</vt:lpstr>
      <vt:lpstr>PowerPoint Presentation</vt:lpstr>
      <vt:lpstr>Strategy/SPF Pie Chart</vt:lpstr>
      <vt:lpstr>What does this mean?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 Substance Abuse Prevention (CSAP) Six and STAR Data</dc:title>
  <dc:creator>Heather Stanton</dc:creator>
  <cp:lastModifiedBy>Heather Stanton</cp:lastModifiedBy>
  <cp:revision>20</cp:revision>
  <dcterms:created xsi:type="dcterms:W3CDTF">2019-02-18T20:25:48Z</dcterms:created>
  <dcterms:modified xsi:type="dcterms:W3CDTF">2019-02-19T01:55:06Z</dcterms:modified>
</cp:coreProperties>
</file>